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265"/>
  </p:normalViewPr>
  <p:slideViewPr>
    <p:cSldViewPr snapToGrid="0">
      <p:cViewPr varScale="1">
        <p:scale>
          <a:sx n="122" d="100"/>
          <a:sy n="122" d="100"/>
        </p:scale>
        <p:origin x="190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ba4fdd61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ba4fdd61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ba4fdd61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ba4fdd61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Chart illustrates Student Athlete and Undergrads cum GPAs since Fall 2019.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Each term, we hover around 50 student-athletes earning term GPAs of 4.0, so Fall 2024 was particularly strong.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374 of our 503 student-athletes had a 3.0 or higher, which is 74% of student-athletes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(no cum 3.0: Baseball, Football, Men’s Soccer)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ba4fdd6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ba4fdd6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Student-athletes enrolled in each of our colleges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Chart depicts the distribution of student athletes across the colleges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Each year when we take a look at this data, Poole College, Humanities and Social Sciences, and Natural Resources have the greatest percentage of our student-athlete enrollment.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Natural Resources -104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Hum and Social Science - 104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Poole Col of Management - 74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Univ College - 64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Engineering - 35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Col of Sciences - 31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Ag and Life Sciences - 28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Education - 16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Design - 4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WIlson Col of Textiles - 3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ba4fdd61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ba4fdd61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Further breakdown here by major.  Previous slide was all student-athletes, this slide is a smaller population of just juniors and higher because that should give a sense of the major the students will actually graduation from (after declaring or changing in their first couple of years).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MBB - Communication and Sport Management (8 total)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MFB - Sport Management, Communications, Business Administration (24 total)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WBB - Business Admin and Communication, but a lot of variety on that roster 12 SAs in 9 different programs!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ba4fdd61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ba4fdd61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ba4fdd61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ba4fdd61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GSR National Average 91%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Student-athletes who persist at NC State graduate at a 92%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Years included: 2014-15, 2015-16, 2016-17, 2017-18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projected 93% will be finalized/released next October, 2025.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bcca1063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bcca1063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Slides 2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Slides 2_1 alternat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 title="Slides 2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 title="Slides 2_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 title="Slides 2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 title="Slides 2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8" title="Slides 2_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9" title="Slides 2_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20" title="Slides 2_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Macintosh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Katie Graham</cp:lastModifiedBy>
  <cp:revision>1</cp:revision>
  <cp:lastPrinted>2025-04-15T16:56:10Z</cp:lastPrinted>
  <dcterms:modified xsi:type="dcterms:W3CDTF">2025-04-15T18:13:38Z</dcterms:modified>
</cp:coreProperties>
</file>